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0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1E2B1-E946-4D44-AF08-4C2010B50B0A}" type="datetimeFigureOut">
              <a:rPr lang="fr-FR" smtClean="0"/>
              <a:t>27/12/2016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06F40-4321-4196-9ACF-CAA713ED89C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91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79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477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124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882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438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784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167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484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323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9461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7C5A6-714F-4AFF-A69F-F934ACD7CAE7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3D3F-5A95-467B-8E76-0DB4DADD6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517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ge.f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ge.f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073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Tutoriel détaillé pour les inscriptions 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Espace réservé du contenu 3" descr="OGDPC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6982" y="879861"/>
            <a:ext cx="8617527" cy="5688080"/>
          </a:xfrm>
        </p:spPr>
      </p:pic>
      <p:sp>
        <p:nvSpPr>
          <p:cNvPr id="5" name="ZoneTexte 4"/>
          <p:cNvSpPr txBox="1"/>
          <p:nvPr/>
        </p:nvSpPr>
        <p:spPr>
          <a:xfrm>
            <a:off x="9984509" y="1570181"/>
            <a:ext cx="2096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Après avoir suivi le lien: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« www.mondpc.fr »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Vous arrivez sur cette page d’accueil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OGDPC2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862013"/>
            <a:ext cx="8785225" cy="5808662"/>
          </a:xfrm>
        </p:spPr>
      </p:pic>
      <p:sp>
        <p:nvSpPr>
          <p:cNvPr id="5" name="ZoneTexte 4"/>
          <p:cNvSpPr txBox="1"/>
          <p:nvPr/>
        </p:nvSpPr>
        <p:spPr>
          <a:xfrm>
            <a:off x="9485745" y="2216727"/>
            <a:ext cx="233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Il faut maintenant: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Soit créer un compte si vous n’en avez pas</a:t>
            </a:r>
          </a:p>
          <a:p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Soit vous identifier et saisir votre mot de passe si vous êtes déjà inscrit sur l’OGDPC (devenue ANDPC) puis cliquer sur « valider »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8728364" y="2623127"/>
            <a:ext cx="812800" cy="1662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gauche 6"/>
          <p:cNvSpPr/>
          <p:nvPr/>
        </p:nvSpPr>
        <p:spPr>
          <a:xfrm>
            <a:off x="8719127" y="3833091"/>
            <a:ext cx="822037" cy="1385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OGDPC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3563" y="892374"/>
            <a:ext cx="8081817" cy="5726957"/>
          </a:xfrm>
        </p:spPr>
      </p:pic>
      <p:sp>
        <p:nvSpPr>
          <p:cNvPr id="5" name="ZoneTexte 4"/>
          <p:cNvSpPr txBox="1"/>
          <p:nvPr/>
        </p:nvSpPr>
        <p:spPr>
          <a:xfrm>
            <a:off x="157019" y="1690255"/>
            <a:ext cx="19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Une fois identifié, vous arrivez sur cette page.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Cliquez maintenant sur:</a:t>
            </a:r>
          </a:p>
          <a:p>
            <a:r>
              <a:rPr lang="fr-FR" b="1" u="sng" dirty="0" smtClean="0">
                <a:solidFill>
                  <a:schemeClr val="accent1">
                    <a:lumMod val="75000"/>
                  </a:schemeClr>
                </a:solidFill>
              </a:rPr>
              <a:t>Recherche actions</a:t>
            </a:r>
            <a:endParaRPr lang="fr-F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2032000" y="3196245"/>
            <a:ext cx="1385455" cy="128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42" y="0"/>
            <a:ext cx="8123667" cy="568774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405091" y="0"/>
            <a:ext cx="3319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Inscrire ici la référence du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programme auquel vous souhaitez participer qui vous a été fournie par votre organisateur ou que vous trouverez sur le site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www.cnge.fr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rubrique « formation », onglet « calendrier »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Flèche à angle droit 6"/>
          <p:cNvSpPr/>
          <p:nvPr/>
        </p:nvSpPr>
        <p:spPr>
          <a:xfrm rot="10800000">
            <a:off x="5523345" y="1025235"/>
            <a:ext cx="3029528" cy="56341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30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2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OGDPC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038" y="1163854"/>
            <a:ext cx="8543636" cy="5546364"/>
          </a:xfrm>
        </p:spPr>
      </p:pic>
      <p:sp>
        <p:nvSpPr>
          <p:cNvPr id="5" name="ZoneTexte 4"/>
          <p:cNvSpPr txBox="1"/>
          <p:nvPr/>
        </p:nvSpPr>
        <p:spPr>
          <a:xfrm>
            <a:off x="9402617" y="1958110"/>
            <a:ext cx="2613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Une fois la référence saisie dans la fenêtre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Cliquer sur « rechercher »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8728364" y="2817091"/>
            <a:ext cx="655781" cy="31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904509" y="1995056"/>
            <a:ext cx="3648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(La référence saisie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ici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est un exemple (S1))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2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OGDPC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12" y="894110"/>
            <a:ext cx="8246525" cy="5604434"/>
          </a:xfrm>
        </p:spPr>
      </p:pic>
      <p:sp>
        <p:nvSpPr>
          <p:cNvPr id="5" name="ZoneTexte 4"/>
          <p:cNvSpPr txBox="1"/>
          <p:nvPr/>
        </p:nvSpPr>
        <p:spPr>
          <a:xfrm>
            <a:off x="8996221" y="1671782"/>
            <a:ext cx="2900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Après avoir cliqué sur « rechercher » vous arrivez maintenant sur cette page où il faut cliquer sur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« Détail action DPC »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8229600" y="2780145"/>
            <a:ext cx="831273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83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OGDPC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073" y="0"/>
            <a:ext cx="7970982" cy="3796145"/>
          </a:xfrm>
        </p:spPr>
      </p:pic>
      <p:pic>
        <p:nvPicPr>
          <p:cNvPr id="5" name="Image 4" descr="OGDP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92" y="3694545"/>
            <a:ext cx="7416800" cy="298796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340436" y="932873"/>
            <a:ext cx="3408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Vous arrivez maintenant sur cette 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page.</a:t>
            </a:r>
          </a:p>
          <a:p>
            <a:r>
              <a:rPr lang="fr-FR" b="1" u="sng" dirty="0" smtClean="0">
                <a:solidFill>
                  <a:schemeClr val="accent1">
                    <a:lumMod val="75000"/>
                  </a:schemeClr>
                </a:solidFill>
              </a:rPr>
              <a:t>Attention,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elle n’est pas visible entièrement sur l’écran, il faut descendre pour voir la suite où apparaissent les sessions…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45237" y="4100945"/>
            <a:ext cx="32973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Maintenant vous pouvez choisir</a:t>
            </a:r>
          </a:p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la session à laquelle vous souhaitez participer (visible sur le calendrier du site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www.cnge.fr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rubrique formation) en cliquant sur « s’inscrire »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lèche gauche 7"/>
          <p:cNvSpPr/>
          <p:nvPr/>
        </p:nvSpPr>
        <p:spPr>
          <a:xfrm>
            <a:off x="3177309" y="5652655"/>
            <a:ext cx="5486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OGDPC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622" y="273007"/>
            <a:ext cx="8209269" cy="5137337"/>
          </a:xfrm>
        </p:spPr>
      </p:pic>
      <p:sp>
        <p:nvSpPr>
          <p:cNvPr id="5" name="ZoneTexte 4"/>
          <p:cNvSpPr txBox="1"/>
          <p:nvPr/>
        </p:nvSpPr>
        <p:spPr>
          <a:xfrm>
            <a:off x="9448801" y="4257964"/>
            <a:ext cx="2262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Il ne vous reste plus qu’à cliquer sur « valider » pour terminer votre inscription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8552873" y="4876800"/>
            <a:ext cx="914400" cy="31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joi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1642" y="3857735"/>
            <a:ext cx="2354317" cy="2354317"/>
          </a:xfrm>
          <a:prstGeom prst="rect">
            <a:avLst/>
          </a:prstGeom>
          <a:noFill/>
        </p:spPr>
      </p:pic>
      <p:pic>
        <p:nvPicPr>
          <p:cNvPr id="1028" name="Picture 4" descr="Résultat de recherche d'images pour &quot;joi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991" y="987973"/>
            <a:ext cx="2618500" cy="2618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468414" y="1481959"/>
            <a:ext cx="58441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C00000"/>
                </a:solidFill>
              </a:rPr>
              <a:t>Bravo! Vous êtes inscrit(e) </a:t>
            </a:r>
          </a:p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à une formation de</a:t>
            </a:r>
            <a:endParaRPr lang="fr-FR" sz="4000" b="1" dirty="0">
              <a:solidFill>
                <a:srgbClr val="C00000"/>
              </a:solidFill>
            </a:endParaRPr>
          </a:p>
        </p:txBody>
      </p:sp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4839" y="2891494"/>
            <a:ext cx="21717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197</Words>
  <Application>Microsoft Office PowerPoint</Application>
  <PresentationFormat>Personnalisé</PresentationFormat>
  <Paragraphs>25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Tutoriel détaillé pour les inscriptions DPC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</cp:revision>
  <dcterms:created xsi:type="dcterms:W3CDTF">2016-12-27T09:02:42Z</dcterms:created>
  <dcterms:modified xsi:type="dcterms:W3CDTF">2016-12-27T20:11:04Z</dcterms:modified>
</cp:coreProperties>
</file>